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98" r:id="rId2"/>
    <p:sldId id="505" r:id="rId3"/>
    <p:sldId id="506" r:id="rId4"/>
    <p:sldId id="507" r:id="rId5"/>
    <p:sldId id="508" r:id="rId6"/>
    <p:sldId id="510" r:id="rId7"/>
    <p:sldId id="509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22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3BD34-97A2-4477-8B4B-D80549210CFF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75EE3-E4C1-4F9E-A85D-1901BFAC56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826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6DB6A-589F-43F9-84B6-ACD2F062FAB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607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0BF80-8CA2-D918-541D-19CF7AED2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CA9CD9F-FE00-7B87-A738-E0355D27CD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E67058C-3F48-C166-3651-B9FA794E4E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553190-8250-C5FC-B1B3-E9257C3D14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6DB6A-589F-43F9-84B6-ACD2F062FAB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742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E21D8-DA7F-C2EB-9FFF-541A5DECC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1632590-0459-540A-81DC-2B2ED68C9F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8599261-27B7-E7D5-DFF2-EC81D142AA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59A741-6200-E6C2-8F6A-A370986F89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6DB6A-589F-43F9-84B6-ACD2F062FAB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066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A3AEC-3D44-9A7E-0FF5-CFF64909B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F8B3E8-57A8-693E-99C1-5FF980AEA3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11A854A-3277-9043-9BA2-CC907539A4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3463D6-36DE-39B5-FED6-E919572212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6DB6A-589F-43F9-84B6-ACD2F062FAB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222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2AD8F-FDE3-1FDF-656C-906229D7D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20E696C-18BB-495C-CFE5-7676CDB8CC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74E03E0-96AA-7EBD-CDC2-B139BB1FC2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DAC036-2CC6-6CDE-DF98-7AF3ECE4BA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6DB6A-589F-43F9-84B6-ACD2F062FAB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857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0043ED-034A-49A1-918E-7C763CF1A5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F8C9F7B-EB44-C73B-00D0-815307BE48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6B2A778-D284-132D-FDA0-1DB753C2B2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09950D-B755-A9FA-3877-2072D17D7D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6DB6A-589F-43F9-84B6-ACD2F062FAB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116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E9AADB-B35C-5081-81B0-FFF93668B4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8FCFEB-1F74-3B94-FD8B-958B0170C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F393A9-19F5-6785-9C59-F59B3B257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1755E4-E81F-EC07-1A13-3666F718A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E571C3-1990-3823-3465-F139BAF53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128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355B00-48D0-A450-2EE7-CA23D44D9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662645-0A38-41B1-61F4-2C8724BE8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831057-F4B7-1230-CEE6-4A2284DCB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174447-0BA3-39A0-A6E0-42A2E3EF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00C1C4-B670-C87A-96A9-1A24F5511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42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82241F-8EFF-6A31-C3BF-86318C14EF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297F998-BC02-8D49-5F7F-5BE40EE53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37AE75-DE03-41CD-D96B-C20E579C1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609662-E50E-B986-813B-21BB40E3C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3BB90F-C3E5-03E6-D6FF-B66D2686E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87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B34CEC-B19D-1A16-C3EC-B77FDBD55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D0C2EF-1BB6-AF13-2082-5FE751155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05412E-5F06-0A62-A7B6-948FD1435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E5E807-16CD-D24F-0193-0163AE62B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A6E73-A7A6-4FEE-6335-9C9C60151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089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21F892-DB8E-0B69-6664-8153F78DC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2B6D76-F051-1F7E-03A8-14EFE9F85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23B416-8CCE-6126-F10A-474DAF36C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36BB6D-BAD3-2C8F-67D4-7D8F35972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0D7D8D-4E00-A7A8-9958-268BF9824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6668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48DC21-628C-F8FE-7733-43BB92129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0D0507-5055-0A36-C831-3FC68DE8F2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03E7F9-026D-4A1B-B826-B1FCF0E5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3CBC2A-08D0-D1BC-C80B-71023985C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E639D9-529E-6974-7905-30D714A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A03DEB-E876-8C73-E3AD-F760C49F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7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1BC45-AD63-EED9-D0DC-D7C34DD7F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2D5B2E-6125-8B1E-163C-0A78291AB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4D90A5-6FCB-061C-65E4-6AE1BBDAD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1BB68C1-4965-67D3-BCB6-68AE295EDF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A226A34-DDFF-5BFB-FF8A-7A25050C7D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1EB3855-01CE-0D89-FCF3-64787795A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A18534-A79D-7D42-0631-F80621605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7498248-1EF1-753F-2C2E-A7B861FC3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576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CFD9AC-E512-2999-28CF-E4908A20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8F91CC-FC09-16CD-50BF-EB2A11FE1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BA9FB6F-4FBE-869F-5BF2-24D5A9B88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BB0D68-B7B0-82F1-E473-2BE0E762B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8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4EE3AB7-1008-4923-DB9A-4691B746E454}"/>
              </a:ext>
            </a:extLst>
          </p:cNvPr>
          <p:cNvCxnSpPr>
            <a:cxnSpLocks/>
          </p:cNvCxnSpPr>
          <p:nvPr userDrawn="1"/>
        </p:nvCxnSpPr>
        <p:spPr>
          <a:xfrm>
            <a:off x="8934102" y="26719"/>
            <a:ext cx="0" cy="68045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Window" descr="&lt;SmartSettings&gt;&lt;SmartResize enabled=&quot;True&quot; minWidth=&quot;0&quot; minHeight=&quot;0&quot; /&gt;&lt;/SmartSettings&gt;">
            <a:extLst>
              <a:ext uri="{FF2B5EF4-FFF2-40B4-BE49-F238E27FC236}">
                <a16:creationId xmlns:a16="http://schemas.microsoft.com/office/drawing/2014/main" id="{CC380CAC-495A-7159-807A-7B4E891CC59E}"/>
              </a:ext>
            </a:extLst>
          </p:cNvPr>
          <p:cNvGrpSpPr/>
          <p:nvPr userDrawn="1">
            <p:custDataLst>
              <p:tags r:id="rId1"/>
            </p:custDataLst>
          </p:nvPr>
        </p:nvGrpSpPr>
        <p:grpSpPr>
          <a:xfrm>
            <a:off x="107504" y="57394"/>
            <a:ext cx="8769297" cy="6664040"/>
            <a:chOff x="660249" y="1104551"/>
            <a:chExt cx="6453531" cy="4963332"/>
          </a:xfrm>
        </p:grpSpPr>
        <p:grpSp>
          <p:nvGrpSpPr>
            <p:cNvPr id="7" name="Title Bar">
              <a:extLst>
                <a:ext uri="{FF2B5EF4-FFF2-40B4-BE49-F238E27FC236}">
                  <a16:creationId xmlns:a16="http://schemas.microsoft.com/office/drawing/2014/main" id="{3B6763DA-C778-4416-C355-EEDE3CE5A300}"/>
                </a:ext>
              </a:extLst>
            </p:cNvPr>
            <p:cNvGrpSpPr/>
            <p:nvPr userDrawn="1"/>
          </p:nvGrpSpPr>
          <p:grpSpPr>
            <a:xfrm>
              <a:off x="660249" y="1104551"/>
              <a:ext cx="6453530" cy="216330"/>
              <a:chOff x="990598" y="1423196"/>
              <a:chExt cx="6401694" cy="26650"/>
            </a:xfrm>
            <a:solidFill>
              <a:srgbClr val="FFFFFF"/>
            </a:solidFill>
          </p:grpSpPr>
          <p:sp>
            <p:nvSpPr>
              <p:cNvPr id="9" name="Title Bar Background" descr="&lt;SmartSettings&gt;&lt;SmartResize anchorLeft=&quot;Absolute&quot; anchorTop=&quot;Absolute&quot; anchorRight=&quot;Absolute&quot; anchorBottom=&quot;None&quot; /&gt;&lt;/SmartSettings&gt;">
                <a:extLst>
                  <a:ext uri="{FF2B5EF4-FFF2-40B4-BE49-F238E27FC236}">
                    <a16:creationId xmlns:a16="http://schemas.microsoft.com/office/drawing/2014/main" id="{F4E4C192-B1D4-7520-DFF1-E9F12FDA706E}"/>
                  </a:ext>
                </a:extLst>
              </p:cNvPr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990598" y="1423196"/>
                <a:ext cx="6401694" cy="26650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54864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680" dirty="0">
                  <a:solidFill>
                    <a:srgbClr val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10" name="Minimize" descr="&lt;SmartSettings&gt;&lt;SmartResize anchorLeft=&quot;None&quot; anchorTop=&quot;Absolute&quot; anchorRight=&quot;Absolute&quot; anchorBottom=&quot;None&quot; /&gt;&lt;/SmartSettings&gt;">
                <a:extLst>
                  <a:ext uri="{FF2B5EF4-FFF2-40B4-BE49-F238E27FC236}">
                    <a16:creationId xmlns:a16="http://schemas.microsoft.com/office/drawing/2014/main" id="{E9818F0D-6440-46FA-0B4C-046242E28893}"/>
                  </a:ext>
                </a:extLst>
              </p:cNvPr>
              <p:cNvSpPr>
                <a:spLocks noChangeAspect="1" noChangeArrowheads="1"/>
              </p:cNvSpPr>
              <p:nvPr userDrawn="1">
                <p:custDataLst>
                  <p:tags r:id="rId4"/>
                </p:custDataLst>
              </p:nvPr>
            </p:nvSpPr>
            <p:spPr bwMode="auto">
              <a:xfrm>
                <a:off x="6570603" y="1435596"/>
                <a:ext cx="70446" cy="925"/>
              </a:xfrm>
              <a:prstGeom prst="rect">
                <a:avLst/>
              </a:prstGeom>
              <a:solidFill>
                <a:srgbClr val="000000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" name="Maximize" descr="&lt;SmartSettings&gt;&lt;SmartResize anchorLeft=&quot;None&quot; anchorTop=&quot;Absolute&quot; anchorRight=&quot;Absolute&quot; anchorBottom=&quot;None&quot; /&gt;&lt;/SmartSettings&gt;">
                <a:extLst>
                  <a:ext uri="{FF2B5EF4-FFF2-40B4-BE49-F238E27FC236}">
                    <a16:creationId xmlns:a16="http://schemas.microsoft.com/office/drawing/2014/main" id="{8C238077-23C0-BC02-AC78-65F7788E8D7C}"/>
                  </a:ext>
                </a:extLst>
              </p:cNvPr>
              <p:cNvSpPr>
                <a:spLocks noChangeAspect="1" noEditPoints="1"/>
              </p:cNvSpPr>
              <p:nvPr userDrawn="1">
                <p:custDataLst>
                  <p:tags r:id="rId5"/>
                </p:custDataLst>
              </p:nvPr>
            </p:nvSpPr>
            <p:spPr bwMode="auto">
              <a:xfrm>
                <a:off x="6883862" y="1431617"/>
                <a:ext cx="68947" cy="8883"/>
              </a:xfrm>
              <a:custGeom>
                <a:avLst/>
                <a:gdLst>
                  <a:gd name="T0" fmla="*/ 0 w 282"/>
                  <a:gd name="T1" fmla="*/ 0 h 282"/>
                  <a:gd name="T2" fmla="*/ 0 w 282"/>
                  <a:gd name="T3" fmla="*/ 282 h 282"/>
                  <a:gd name="T4" fmla="*/ 282 w 282"/>
                  <a:gd name="T5" fmla="*/ 282 h 282"/>
                  <a:gd name="T6" fmla="*/ 282 w 282"/>
                  <a:gd name="T7" fmla="*/ 0 h 282"/>
                  <a:gd name="T8" fmla="*/ 0 w 282"/>
                  <a:gd name="T9" fmla="*/ 0 h 282"/>
                  <a:gd name="T10" fmla="*/ 28 w 282"/>
                  <a:gd name="T11" fmla="*/ 28 h 282"/>
                  <a:gd name="T12" fmla="*/ 254 w 282"/>
                  <a:gd name="T13" fmla="*/ 28 h 282"/>
                  <a:gd name="T14" fmla="*/ 254 w 282"/>
                  <a:gd name="T15" fmla="*/ 254 h 282"/>
                  <a:gd name="T16" fmla="*/ 28 w 282"/>
                  <a:gd name="T17" fmla="*/ 254 h 282"/>
                  <a:gd name="T18" fmla="*/ 28 w 282"/>
                  <a:gd name="T19" fmla="*/ 28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2" h="282">
                    <a:moveTo>
                      <a:pt x="0" y="0"/>
                    </a:moveTo>
                    <a:lnTo>
                      <a:pt x="0" y="282"/>
                    </a:lnTo>
                    <a:lnTo>
                      <a:pt x="282" y="282"/>
                    </a:lnTo>
                    <a:lnTo>
                      <a:pt x="282" y="0"/>
                    </a:lnTo>
                    <a:lnTo>
                      <a:pt x="0" y="0"/>
                    </a:lnTo>
                    <a:close/>
                    <a:moveTo>
                      <a:pt x="28" y="28"/>
                    </a:moveTo>
                    <a:lnTo>
                      <a:pt x="254" y="28"/>
                    </a:lnTo>
                    <a:lnTo>
                      <a:pt x="254" y="254"/>
                    </a:lnTo>
                    <a:lnTo>
                      <a:pt x="28" y="254"/>
                    </a:lnTo>
                    <a:lnTo>
                      <a:pt x="28" y="2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Close" descr="&lt;SmartSettings&gt;&lt;SmartResize anchorLeft=&quot;None&quot; anchorTop=&quot;Absolute&quot; anchorRight=&quot;Absolute&quot; anchorBottom=&quot;None&quot; /&gt;&lt;/SmartSettings&gt;">
                <a:extLst>
                  <a:ext uri="{FF2B5EF4-FFF2-40B4-BE49-F238E27FC236}">
                    <a16:creationId xmlns:a16="http://schemas.microsoft.com/office/drawing/2014/main" id="{A7502AA6-1455-0601-EABE-A6E8C76B1893}"/>
                  </a:ext>
                </a:extLst>
              </p:cNvPr>
              <p:cNvSpPr>
                <a:spLocks noChangeAspect="1"/>
              </p:cNvSpPr>
              <p:nvPr userDrawn="1">
                <p:custDataLst>
                  <p:tags r:id="rId6"/>
                </p:custDataLst>
              </p:nvPr>
            </p:nvSpPr>
            <p:spPr bwMode="auto">
              <a:xfrm>
                <a:off x="7197121" y="1431433"/>
                <a:ext cx="70446" cy="9254"/>
              </a:xfrm>
              <a:custGeom>
                <a:avLst/>
                <a:gdLst>
                  <a:gd name="T0" fmla="*/ 3 w 47"/>
                  <a:gd name="T1" fmla="*/ 0 h 50"/>
                  <a:gd name="T2" fmla="*/ 0 w 47"/>
                  <a:gd name="T3" fmla="*/ 3 h 50"/>
                  <a:gd name="T4" fmla="*/ 20 w 47"/>
                  <a:gd name="T5" fmla="*/ 25 h 50"/>
                  <a:gd name="T6" fmla="*/ 0 w 47"/>
                  <a:gd name="T7" fmla="*/ 46 h 50"/>
                  <a:gd name="T8" fmla="*/ 3 w 47"/>
                  <a:gd name="T9" fmla="*/ 50 h 50"/>
                  <a:gd name="T10" fmla="*/ 23 w 47"/>
                  <a:gd name="T11" fmla="*/ 28 h 50"/>
                  <a:gd name="T12" fmla="*/ 44 w 47"/>
                  <a:gd name="T13" fmla="*/ 49 h 50"/>
                  <a:gd name="T14" fmla="*/ 47 w 47"/>
                  <a:gd name="T15" fmla="*/ 46 h 50"/>
                  <a:gd name="T16" fmla="*/ 27 w 47"/>
                  <a:gd name="T17" fmla="*/ 25 h 50"/>
                  <a:gd name="T18" fmla="*/ 47 w 47"/>
                  <a:gd name="T19" fmla="*/ 3 h 50"/>
                  <a:gd name="T20" fmla="*/ 44 w 47"/>
                  <a:gd name="T21" fmla="*/ 0 h 50"/>
                  <a:gd name="T22" fmla="*/ 24 w 47"/>
                  <a:gd name="T23" fmla="*/ 21 h 50"/>
                  <a:gd name="T24" fmla="*/ 3 w 47"/>
                  <a:gd name="T2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50">
                    <a:moveTo>
                      <a:pt x="3" y="0"/>
                    </a:moveTo>
                    <a:lnTo>
                      <a:pt x="0" y="3"/>
                    </a:lnTo>
                    <a:lnTo>
                      <a:pt x="20" y="25"/>
                    </a:lnTo>
                    <a:lnTo>
                      <a:pt x="0" y="46"/>
                    </a:lnTo>
                    <a:lnTo>
                      <a:pt x="3" y="50"/>
                    </a:lnTo>
                    <a:lnTo>
                      <a:pt x="23" y="28"/>
                    </a:lnTo>
                    <a:lnTo>
                      <a:pt x="44" y="49"/>
                    </a:lnTo>
                    <a:lnTo>
                      <a:pt x="47" y="46"/>
                    </a:lnTo>
                    <a:lnTo>
                      <a:pt x="27" y="25"/>
                    </a:lnTo>
                    <a:lnTo>
                      <a:pt x="47" y="3"/>
                    </a:lnTo>
                    <a:lnTo>
                      <a:pt x="44" y="0"/>
                    </a:lnTo>
                    <a:lnTo>
                      <a:pt x="24" y="21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8" name="Window Frame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D6137E6-D852-29DD-E94F-DE606F89BA13}"/>
                </a:ext>
              </a:extLst>
            </p:cNvPr>
            <p:cNvSpPr/>
            <p:nvPr userDrawn="1">
              <p:custDataLst>
                <p:tags r:id="rId2"/>
              </p:custDataLst>
            </p:nvPr>
          </p:nvSpPr>
          <p:spPr>
            <a:xfrm>
              <a:off x="660249" y="1104551"/>
              <a:ext cx="6453531" cy="4963332"/>
            </a:xfrm>
            <a:prstGeom prst="rect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54864" rtlCol="0" anchor="t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8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2032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B4FF17-AE94-4472-D5B0-57AA2A15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B205A3-3F68-D5D0-8E98-51EFEA083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DFAC00-D97C-44E0-BA7C-3EB3BB0B2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79382B-DAA5-ABA1-8434-E12738914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4F9241-8094-47CD-103A-59D14826D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196114-4D60-10F8-2744-E4828BB9A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82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611CF9-1AE9-F07F-5891-BE67F2321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801BD43-150A-E31E-CFCA-9EBF21F4DE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7008C5-BF44-61FA-4614-1DDF9B0982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B5732B-F227-2171-4263-9F55DA7E6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21F21A-85AE-71EA-287C-468C73AEE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91F428-9A66-4AD7-CECD-945EDDA47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220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296E50E-0FD4-D360-C4B1-75931E889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35762F-3691-AE1D-181C-1996134F9C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C3AA35-A255-74D6-36AB-474260512C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0EB4AD-3438-4154-B496-3831594DB3B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814522-5B57-CDBF-94B9-8A5D16541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229A03-2443-E379-B820-F57DE0D62F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CAEFB6-AC9B-4941-86EF-E875C6FF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624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1429883" y="1182351"/>
          <a:ext cx="9332237" cy="20097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22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9731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3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3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3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3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9728" marR="109728" marT="54864" marB="548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제목 3"/>
          <p:cNvSpPr txBox="1">
            <a:spLocks/>
          </p:cNvSpPr>
          <p:nvPr/>
        </p:nvSpPr>
        <p:spPr>
          <a:xfrm>
            <a:off x="825016" y="1553677"/>
            <a:ext cx="10541970" cy="584938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16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URL </a:t>
            </a:r>
            <a:r>
              <a:rPr lang="ko-KR" altLang="en-US" sz="216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서비스 검수 요청</a:t>
            </a:r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825015" y="2372879"/>
            <a:ext cx="10541970" cy="584938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60" dirty="0">
                <a:latin typeface="+mn-ea"/>
                <a:ea typeface="+mn-ea"/>
              </a:rPr>
              <a:t>2024-02-28</a:t>
            </a:r>
            <a:endParaRPr lang="ko-KR" altLang="en-US" sz="126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635E8A-3822-4F29-79BE-47D851F10D0C}"/>
              </a:ext>
            </a:extLst>
          </p:cNvPr>
          <p:cNvSpPr txBox="1"/>
          <p:nvPr/>
        </p:nvSpPr>
        <p:spPr>
          <a:xfrm>
            <a:off x="9488309" y="6107698"/>
            <a:ext cx="1191352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60" dirty="0"/>
              <a:t>작성자</a:t>
            </a:r>
            <a:r>
              <a:rPr lang="en-US" altLang="ko-KR" sz="1260" dirty="0"/>
              <a:t>:</a:t>
            </a:r>
            <a:r>
              <a:rPr lang="ko-KR" altLang="en-US" sz="1260" dirty="0"/>
              <a:t>송주현</a:t>
            </a:r>
          </a:p>
        </p:txBody>
      </p:sp>
    </p:spTree>
    <p:extLst>
      <p:ext uri="{BB962C8B-B14F-4D97-AF65-F5344CB8AC3E}">
        <p14:creationId xmlns:p14="http://schemas.microsoft.com/office/powerpoint/2010/main" val="2612746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BFAED1B-8619-5F35-D184-25931E47C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15" y="424196"/>
            <a:ext cx="8553263" cy="4819405"/>
          </a:xfrm>
          <a:prstGeom prst="rect">
            <a:avLst/>
          </a:prstGeom>
        </p:spPr>
      </p:pic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9968949"/>
              </p:ext>
            </p:extLst>
          </p:nvPr>
        </p:nvGraphicFramePr>
        <p:xfrm>
          <a:off x="8984426" y="0"/>
          <a:ext cx="3207574" cy="1918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5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0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184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DEVELOP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Description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1~4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각각 메뉴를 클릭했을 때 넘어가는 화면이 이력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리스트 화면인지 확인 부탁드립니다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881644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617686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4853562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highlight>
                          <a:srgbClr val="FFFF00"/>
                        </a:highlight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683714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AA3B8029-4514-1DA8-6897-E225DEF73C0E}"/>
              </a:ext>
            </a:extLst>
          </p:cNvPr>
          <p:cNvSpPr txBox="1"/>
          <p:nvPr/>
        </p:nvSpPr>
        <p:spPr>
          <a:xfrm>
            <a:off x="128935" y="60747"/>
            <a:ext cx="59670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ko-KR" sz="1200" dirty="0"/>
              <a:t>fINF_UI_AIU_010.html</a:t>
            </a:r>
            <a:endParaRPr lang="ko-KR" altLang="en-US" sz="12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898AE18-320B-77EC-F87D-D8939FCE1CB7}"/>
              </a:ext>
            </a:extLst>
          </p:cNvPr>
          <p:cNvSpPr/>
          <p:nvPr/>
        </p:nvSpPr>
        <p:spPr>
          <a:xfrm>
            <a:off x="5322959" y="4384139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A56CD07-ED03-3D73-D3CC-1A05173986D7}"/>
              </a:ext>
            </a:extLst>
          </p:cNvPr>
          <p:cNvSpPr/>
          <p:nvPr/>
        </p:nvSpPr>
        <p:spPr>
          <a:xfrm>
            <a:off x="3112467" y="4384139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2D0CB5D-DDA0-0C5C-1C6E-1A785660E253}"/>
              </a:ext>
            </a:extLst>
          </p:cNvPr>
          <p:cNvSpPr/>
          <p:nvPr/>
        </p:nvSpPr>
        <p:spPr>
          <a:xfrm>
            <a:off x="6442154" y="4384139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C94925D-3A54-5B03-2A33-4341F1914F1F}"/>
              </a:ext>
            </a:extLst>
          </p:cNvPr>
          <p:cNvSpPr/>
          <p:nvPr/>
        </p:nvSpPr>
        <p:spPr>
          <a:xfrm>
            <a:off x="4203764" y="4384139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564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B32CD-1372-A076-02D6-0EC54D60D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A8B4F61-2B5E-A13D-ACA7-EA018A39C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281" y="712106"/>
            <a:ext cx="6446315" cy="2952752"/>
          </a:xfrm>
          <a:prstGeom prst="rect">
            <a:avLst/>
          </a:prstGeom>
        </p:spPr>
      </p:pic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EA732A75-7FAA-1DAC-1DA9-4AD812DDB8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073972"/>
              </p:ext>
            </p:extLst>
          </p:nvPr>
        </p:nvGraphicFramePr>
        <p:xfrm>
          <a:off x="8984426" y="0"/>
          <a:ext cx="3207574" cy="2375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5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0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184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DEVELOP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Description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1~2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피씨 화면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리스트랑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모바일 화면 리스트를 다르게 했습니다 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모바일에서는 모든 리스트를 보여주기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어려울거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같습니다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모바일에서만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보여져야하는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리스트 정해주세요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881644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617686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4853562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highlight>
                          <a:srgbClr val="FFFF00"/>
                        </a:highlight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683714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81488E8D-BC4B-FD4F-B33B-1EC2EC6D706F}"/>
              </a:ext>
            </a:extLst>
          </p:cNvPr>
          <p:cNvSpPr txBox="1"/>
          <p:nvPr/>
        </p:nvSpPr>
        <p:spPr>
          <a:xfrm>
            <a:off x="128935" y="60747"/>
            <a:ext cx="59670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ko-KR" sz="1200" dirty="0"/>
              <a:t>fINF_UI_AIU_020.html</a:t>
            </a:r>
            <a:endParaRPr lang="ko-KR" altLang="en-US" sz="12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EC7928A-8D89-E59A-8F35-C1D24049CF39}"/>
              </a:ext>
            </a:extLst>
          </p:cNvPr>
          <p:cNvSpPr/>
          <p:nvPr/>
        </p:nvSpPr>
        <p:spPr>
          <a:xfrm>
            <a:off x="7723427" y="2780513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DBF8ED-39DC-CCEA-8F50-A2429D7C2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108" y="1277545"/>
            <a:ext cx="2775093" cy="4813547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F80BDFF9-737F-185F-D4B3-B6D5255C2322}"/>
              </a:ext>
            </a:extLst>
          </p:cNvPr>
          <p:cNvSpPr/>
          <p:nvPr/>
        </p:nvSpPr>
        <p:spPr>
          <a:xfrm>
            <a:off x="2107659" y="4134757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522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FC508-F8A8-EE92-96A3-E13234910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9731B71-2BBD-EF1A-E430-02FF483CC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214" y="485623"/>
            <a:ext cx="2698889" cy="5886753"/>
          </a:xfrm>
          <a:prstGeom prst="rect">
            <a:avLst/>
          </a:prstGeom>
        </p:spPr>
      </p:pic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E78717E9-5E8F-201B-4AC9-2EFE2F8F4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478430"/>
              </p:ext>
            </p:extLst>
          </p:nvPr>
        </p:nvGraphicFramePr>
        <p:xfrm>
          <a:off x="8984426" y="0"/>
          <a:ext cx="3207574" cy="2147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5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0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184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DEVELOP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Description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화면설계서에 기능에 대한 이야기는 없어서 접혔다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펄쳤다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하는 기능이 필요여부</a:t>
                      </a: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881644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모바일에서 모든 컬럼을 표시 하려면 가로 스크롤 밖에 답이 없는데 이렇게 스크롤이 생겨도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괜찮은지</a:t>
                      </a: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617686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4853562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highlight>
                          <a:srgbClr val="FFFF00"/>
                        </a:highlight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683714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8AA25097-B504-80B4-B293-DA82F3D01D70}"/>
              </a:ext>
            </a:extLst>
          </p:cNvPr>
          <p:cNvSpPr txBox="1"/>
          <p:nvPr/>
        </p:nvSpPr>
        <p:spPr>
          <a:xfrm>
            <a:off x="128935" y="60747"/>
            <a:ext cx="59670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ko-KR" sz="1200" dirty="0"/>
              <a:t>fINF_UI_AIU_080.html</a:t>
            </a:r>
            <a:endParaRPr lang="ko-KR" altLang="en-US" sz="12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13F1FE8-2F05-A836-A15A-D4A16F69AE73}"/>
              </a:ext>
            </a:extLst>
          </p:cNvPr>
          <p:cNvSpPr/>
          <p:nvPr/>
        </p:nvSpPr>
        <p:spPr>
          <a:xfrm>
            <a:off x="3213407" y="2643947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9CB53FB-5FAA-4E30-EACE-DFCA06D90B94}"/>
              </a:ext>
            </a:extLst>
          </p:cNvPr>
          <p:cNvSpPr/>
          <p:nvPr/>
        </p:nvSpPr>
        <p:spPr>
          <a:xfrm>
            <a:off x="3214031" y="4704771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25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C6797-BA5F-74A0-9D60-374617760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244B843-9CAD-2980-6D67-AB51FAC08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35" y="449080"/>
            <a:ext cx="7264377" cy="3679012"/>
          </a:xfrm>
          <a:prstGeom prst="rect">
            <a:avLst/>
          </a:prstGeom>
        </p:spPr>
      </p:pic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6484F38E-9D1F-19D3-B37B-EBD6BB5461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527358"/>
              </p:ext>
            </p:extLst>
          </p:nvPr>
        </p:nvGraphicFramePr>
        <p:xfrm>
          <a:off x="8984426" y="0"/>
          <a:ext cx="3207574" cy="2375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5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0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184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DEVELOP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Description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메인화면에서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만약 표준견적 신청 이력으로 넘어온다면 목록을 클릭했을 때 어디 화면으로 넘어가야 하는지</a:t>
                      </a: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881644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모바일에서 리스트가 너무 길어지는데 모두 표현 되어야 하는지</a:t>
                      </a: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617686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4853562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highlight>
                          <a:srgbClr val="FFFF00"/>
                        </a:highlight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683714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BE7E6F6C-81B0-7E19-42AC-50BBFBE901AC}"/>
              </a:ext>
            </a:extLst>
          </p:cNvPr>
          <p:cNvSpPr txBox="1"/>
          <p:nvPr/>
        </p:nvSpPr>
        <p:spPr>
          <a:xfrm>
            <a:off x="128935" y="60747"/>
            <a:ext cx="59670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ko-KR" sz="1200" dirty="0"/>
              <a:t>fINF_UI_AIU_130.html</a:t>
            </a:r>
            <a:endParaRPr lang="ko-KR" altLang="en-US" sz="12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7A8A461-1EC1-2E57-7BC9-4E39EC395832}"/>
              </a:ext>
            </a:extLst>
          </p:cNvPr>
          <p:cNvSpPr/>
          <p:nvPr/>
        </p:nvSpPr>
        <p:spPr>
          <a:xfrm>
            <a:off x="6120374" y="2483630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3315319-3BF9-5C6C-0986-23F7E73AE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421" y="2426846"/>
            <a:ext cx="2578233" cy="411501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D5ACA65B-470B-8C8C-EFB3-B084E8FBD4F7}"/>
              </a:ext>
            </a:extLst>
          </p:cNvPr>
          <p:cNvSpPr/>
          <p:nvPr/>
        </p:nvSpPr>
        <p:spPr>
          <a:xfrm>
            <a:off x="2947032" y="4865088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254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C8EDD-EB98-B432-8909-C9F803CEB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045CDB7-5441-911D-61ED-E4BC706AB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56" y="391025"/>
            <a:ext cx="3591375" cy="4235421"/>
          </a:xfrm>
          <a:prstGeom prst="rect">
            <a:avLst/>
          </a:prstGeom>
        </p:spPr>
      </p:pic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82CB3721-A298-F1F0-FB64-EE1A29349C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2493606"/>
              </p:ext>
            </p:extLst>
          </p:nvPr>
        </p:nvGraphicFramePr>
        <p:xfrm>
          <a:off x="8984426" y="0"/>
          <a:ext cx="3207574" cy="2375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5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0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184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DEVELOP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Description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표준견적 이력에서 들어가는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상세화면입니다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화면설계서에 없는 내용이라 내용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확인부탁드립니다</a:t>
                      </a: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881644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업로드한 이미지를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뿌려준거라면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표에서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클릭했을때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뜨는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이미지랑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겹치지 않나요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?</a:t>
                      </a: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617686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클릭했을 때 새 창이 신청 화면과 똑같이 뜨나요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? 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그럼 이미지가 중복 되지 않을까요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?</a:t>
                      </a: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4853562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highlight>
                          <a:srgbClr val="FFFF00"/>
                        </a:highlight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683714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DBF57A64-755F-84AA-C1B4-A08FCB11D777}"/>
              </a:ext>
            </a:extLst>
          </p:cNvPr>
          <p:cNvSpPr txBox="1"/>
          <p:nvPr/>
        </p:nvSpPr>
        <p:spPr>
          <a:xfrm>
            <a:off x="128935" y="60747"/>
            <a:ext cx="59670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ko-KR" sz="1200" dirty="0"/>
              <a:t>fINF_UI_AIU_140.html</a:t>
            </a:r>
            <a:endParaRPr lang="ko-KR" altLang="en-US" sz="12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8B98D12-12A9-C92B-5467-7E80C9DA3797}"/>
              </a:ext>
            </a:extLst>
          </p:cNvPr>
          <p:cNvSpPr/>
          <p:nvPr/>
        </p:nvSpPr>
        <p:spPr>
          <a:xfrm>
            <a:off x="2414648" y="337746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26A7402-8704-C763-94F7-1F320325B526}"/>
              </a:ext>
            </a:extLst>
          </p:cNvPr>
          <p:cNvSpPr/>
          <p:nvPr/>
        </p:nvSpPr>
        <p:spPr>
          <a:xfrm>
            <a:off x="3765179" y="2260251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5F304342-F8CA-A4F7-A6E1-A50DF2EA203A}"/>
              </a:ext>
            </a:extLst>
          </p:cNvPr>
          <p:cNvSpPr/>
          <p:nvPr/>
        </p:nvSpPr>
        <p:spPr>
          <a:xfrm>
            <a:off x="3297953" y="3621825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52B0DA3-5C7F-3E06-4DAA-FC2016918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1926" y="565484"/>
            <a:ext cx="4144082" cy="4725071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04C67064-B77A-F308-E810-D4923AB4968B}"/>
              </a:ext>
            </a:extLst>
          </p:cNvPr>
          <p:cNvSpPr/>
          <p:nvPr/>
        </p:nvSpPr>
        <p:spPr>
          <a:xfrm>
            <a:off x="5032506" y="706172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7324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6BB31C-0674-17A0-8010-86DAB65FC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CE911C7-A3CA-9F6B-5B93-7486C3DFE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18" y="829887"/>
            <a:ext cx="8271017" cy="4150731"/>
          </a:xfrm>
          <a:prstGeom prst="rect">
            <a:avLst/>
          </a:prstGeom>
        </p:spPr>
      </p:pic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A204A972-0A1C-43F3-CA5E-B342B74F7B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000065"/>
              </p:ext>
            </p:extLst>
          </p:nvPr>
        </p:nvGraphicFramePr>
        <p:xfrm>
          <a:off x="8984426" y="0"/>
          <a:ext cx="3207574" cy="2832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5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0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184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DEVELOP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Description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7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A1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현재 위치를 알려주는 바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위치랑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내용이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괜찮은지</a:t>
                      </a: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881644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메뉴바가 따로 없어서 큰 메뉴 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개를 상단에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넣어놨습니다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상세나 신청에서 들어가기 위해서 이 부분도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확인부탁드립니다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617686"/>
                  </a:ext>
                </a:extLst>
              </a:tr>
              <a:tr h="3035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전체 메뉴가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필요하신지</a:t>
                      </a: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4853562"/>
                  </a:ext>
                </a:extLst>
              </a:tr>
              <a:tr h="52303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endParaRPr lang="ko-KR" altLang="en-US" sz="10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0" marR="0" marT="54864" marB="5486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입력값은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대부분 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input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으로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해놨습니다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화면설계서에 인풋이 텍스트인지 숫자인지 </a:t>
                      </a:r>
                      <a:r>
                        <a:rPr lang="ko-KR" altLang="en-US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없어서요</a:t>
                      </a:r>
                      <a:endParaRPr lang="en-US" altLang="ko-KR" sz="10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필요한 데이터 타입을 알려주시면 기본 </a:t>
                      </a:r>
                      <a:r>
                        <a:rPr lang="en-US" altLang="ko-KR" sz="1000" b="0" baseline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css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선언해놓겠습니다</a:t>
                      </a:r>
                      <a:r>
                        <a:rPr lang="en-US" altLang="ko-KR" sz="1000" b="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</a:p>
                  </a:txBody>
                  <a:tcPr marL="0" marR="0" marT="54864" marB="54864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683714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21359009-B4E3-84BC-5BC8-4C78C8F7768C}"/>
              </a:ext>
            </a:extLst>
          </p:cNvPr>
          <p:cNvSpPr txBox="1"/>
          <p:nvPr/>
        </p:nvSpPr>
        <p:spPr>
          <a:xfrm>
            <a:off x="128935" y="60747"/>
            <a:ext cx="59670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공통 화면 부분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9E95BCD-BE26-9E56-6949-4DAF3DA50C0A}"/>
              </a:ext>
            </a:extLst>
          </p:cNvPr>
          <p:cNvSpPr/>
          <p:nvPr/>
        </p:nvSpPr>
        <p:spPr>
          <a:xfrm>
            <a:off x="5015969" y="1735485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1C0D494-ECCF-D3C1-D2DC-AF62BABBEC95}"/>
              </a:ext>
            </a:extLst>
          </p:cNvPr>
          <p:cNvSpPr/>
          <p:nvPr/>
        </p:nvSpPr>
        <p:spPr>
          <a:xfrm>
            <a:off x="6337438" y="2573150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402AAC9-609C-9DDC-0629-C17EBD452FB3}"/>
              </a:ext>
            </a:extLst>
          </p:cNvPr>
          <p:cNvSpPr/>
          <p:nvPr/>
        </p:nvSpPr>
        <p:spPr>
          <a:xfrm>
            <a:off x="7968316" y="1001595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C539AA0-1337-3F65-3D01-FEC365954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201" y="4611990"/>
            <a:ext cx="7321926" cy="1416123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46CAC22E-D3C0-88F9-8DE1-9F0D2963039E}"/>
              </a:ext>
            </a:extLst>
          </p:cNvPr>
          <p:cNvSpPr/>
          <p:nvPr/>
        </p:nvSpPr>
        <p:spPr>
          <a:xfrm>
            <a:off x="5918378" y="5357311"/>
            <a:ext cx="177622" cy="177622"/>
          </a:xfrm>
          <a:prstGeom prst="ellipse">
            <a:avLst/>
          </a:prstGeom>
          <a:solidFill>
            <a:srgbClr val="FF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02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ko-KR" altLang="en-US" sz="102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8918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YNCVjCPV1IzMKXKl9/fgBjVQoFrENqHg4RSYVydCDrE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266</Words>
  <Application>Microsoft Office PowerPoint</Application>
  <PresentationFormat>와이드스크린</PresentationFormat>
  <Paragraphs>68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나눔고딕</vt:lpstr>
      <vt:lpstr>맑은 고딕</vt:lpstr>
      <vt:lpstr>Arial</vt:lpstr>
      <vt:lpstr>Segoe UI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rxv</dc:creator>
  <cp:lastModifiedBy>rxv</cp:lastModifiedBy>
  <cp:revision>5</cp:revision>
  <dcterms:created xsi:type="dcterms:W3CDTF">2024-02-27T23:41:34Z</dcterms:created>
  <dcterms:modified xsi:type="dcterms:W3CDTF">2024-02-28T07:09:02Z</dcterms:modified>
</cp:coreProperties>
</file>

<file path=docProps/thumbnail.jpeg>
</file>